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21BB5-8F31-4133-9D05-37CCE607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1A0187-6289-41FE-B040-64E5F46B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854B-B14F-46F9-A14E-A7ABE71E7198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00CAB2-9B53-4E19-82E1-B773AC95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9E6F84-7D99-439D-A34A-CDF0115D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2D4-D304-4A51-8C05-4B9253253F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5912227"/>
      </p:ext>
    </p:extLst>
  </p:cSld>
  <p:clrMapOvr>
    <a:masterClrMapping/>
  </p:clrMapOvr>
  <p:transition spd="slow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1D0495-9672-433E-B8B7-7E30C281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4CE584-88EC-4F45-A7A2-01EBFDEB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8C3FB8-F0A9-4508-93E8-48D9CF64F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854B-B14F-46F9-A14E-A7ABE71E7198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B44FB7-CA90-4B98-997E-93AF669C7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471F1E-B2C0-4D58-9D69-565690C2D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C2D4-D304-4A51-8C05-4B9253253F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6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spd="slow" advClick="0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441459-71E9-4EC1-935E-A02DC691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Winter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F77BEA-041E-4447-BBF6-0DB3BB75028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68083"/>
      </p:ext>
    </p:extLst>
  </p:cSld>
  <p:clrMapOvr>
    <a:masterClrMapping/>
  </p:clrMapOvr>
  <p:transition spd="slow" advClick="0"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74C56CF-59BB-4D23-85F8-82F3282F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Winter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BE3665-0EA2-4D0B-9627-45110C02567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577"/>
      </p:ext>
    </p:extLst>
  </p:cSld>
  <p:clrMapOvr>
    <a:masterClrMapping/>
  </p:clrMapOvr>
  <p:transition spd="slow" advClick="0" advTm="5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E42AD7-44A2-4D90-B51C-A09B4332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3CD70E-4004-49F5-9552-76570D3ED69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068"/>
      </p:ext>
    </p:extLst>
  </p:cSld>
  <p:clrMapOvr>
    <a:masterClrMapping/>
  </p:clrMapOvr>
  <p:transition spd="slow" advClick="0" advTm="5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0FA647-6F6F-474F-9122-C15239A5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Lente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D58DA2-2678-4F0A-BFA9-0766EBB3113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6257"/>
      </p:ext>
    </p:extLst>
  </p:cSld>
  <p:clrMapOvr>
    <a:masterClrMapping/>
  </p:clrMapOvr>
  <p:transition spd="slow" advClick="0" advTm="5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4DB64C-48D3-4868-934B-5F2B844C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2AFC86-74D5-4423-B18C-62813B845FD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45692"/>
      </p:ext>
    </p:extLst>
  </p:cSld>
  <p:clrMapOvr>
    <a:masterClrMapping/>
  </p:clrMapOvr>
  <p:transition spd="slow" advClick="0" advTm="5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7C0AF0-1F9B-4203-8C5A-ADA59DDC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0DBCE0-1996-489E-A9A8-141458D6B26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3894"/>
      </p:ext>
    </p:extLst>
  </p:cSld>
  <p:clrMapOvr>
    <a:masterClrMapping/>
  </p:clrMapOvr>
  <p:transition spd="slow" advClick="0" advTm="5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D06717-83E2-42B1-AA9F-96D6FBE8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F04796-F646-432F-9B3E-89D7533592B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6088"/>
      </p:ext>
    </p:extLst>
  </p:cSld>
  <p:clrMapOvr>
    <a:masterClrMapping/>
  </p:clrMapOvr>
  <p:transition spd="slow" advClick="0" advTm="5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DD46FC-3DAD-47DC-BAEC-29B34875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Zomer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B586E4-7790-42D3-857A-E0D3B7B217C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13291"/>
      </p:ext>
    </p:extLst>
  </p:cSld>
  <p:clrMapOvr>
    <a:masterClrMapping/>
  </p:clrMapOvr>
  <p:transition spd="slow" advClick="0" advTm="5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E121591-DF2B-453A-9D2E-E0E8E8A4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168207-3F58-4877-9C29-5AA953A177C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2837"/>
      </p:ext>
    </p:extLst>
  </p:cSld>
  <p:clrMapOvr>
    <a:masterClrMapping/>
  </p:clrMapOvr>
  <p:transition spd="slow" advClick="0" advTm="5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B338C4-E08B-482C-BD06-91AB4F53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121943-9E18-4FB5-B1D0-72F622842C6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7606"/>
      </p:ext>
    </p:extLst>
  </p:cSld>
  <p:clrMapOvr>
    <a:masterClrMapping/>
  </p:clrMapOvr>
  <p:transition spd="slow" advClick="0" advTm="5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CADB38-FA0F-4DB8-B391-1175C8A9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Zomer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CCD6C4-9A22-4B23-9F90-66605FE9E32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64791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B08D86-6515-410A-9319-28EE983E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2D21B2-C66C-4A71-9B6E-D039C979A40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6638"/>
      </p:ext>
    </p:extLst>
  </p:cSld>
  <p:clrMapOvr>
    <a:masterClrMapping/>
  </p:clrMapOvr>
  <p:transition spd="slow" advClick="0" advTm="5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1738D8B-F7F4-4A0E-B6BF-7045443C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2ADD10-BB35-4610-943A-4F868BCE3A7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0010"/>
      </p:ext>
    </p:extLst>
  </p:cSld>
  <p:clrMapOvr>
    <a:masterClrMapping/>
  </p:clrMapOvr>
  <p:transition spd="slow" advClick="0" advTm="5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697456-5BF8-4E2E-948D-87E15A1B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58BFDC-AF28-4518-97FF-BCFB6A7C3B9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24102"/>
      </p:ext>
    </p:extLst>
  </p:cSld>
  <p:clrMapOvr>
    <a:masterClrMapping/>
  </p:clrMapOvr>
  <p:transition spd="slow" advClick="0" advTm="5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3AC97B-A839-49C9-8E61-3AE53E07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67A5A1-6083-4CE0-A25D-02915A2DB26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75232"/>
      </p:ext>
    </p:extLst>
  </p:cSld>
  <p:clrMapOvr>
    <a:masterClrMapping/>
  </p:clrMapOvr>
  <p:transition spd="slow" advClick="0" advTm="5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B3DFE3-152D-4B52-8258-177E6B17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12D4AC-0C8F-4298-95D0-32C34E58247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8213"/>
      </p:ext>
    </p:extLst>
  </p:cSld>
  <p:clrMapOvr>
    <a:masterClrMapping/>
  </p:clrMapOvr>
  <p:transition spd="slow" advClick="0" advTm="5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EEF91A-B87B-4CCB-9A56-76C4B7F9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Zomer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69B6CD-9614-4ADE-9C8C-AE8D273DE13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12445"/>
      </p:ext>
    </p:extLst>
  </p:cSld>
  <p:clrMapOvr>
    <a:masterClrMapping/>
  </p:clrMapOvr>
  <p:transition spd="slow" advClick="0" advTm="5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2A1860-21B9-40A3-BB14-55B6B38B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75126D-10FB-42FF-B6D5-58665CC8787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97568"/>
      </p:ext>
    </p:extLst>
  </p:cSld>
  <p:clrMapOvr>
    <a:masterClrMapping/>
  </p:clrMapOvr>
  <p:transition spd="slow" advClick="0" advTm="5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C04260-0E4C-469A-84D0-826DC721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9813B7-2FD6-4B8F-9406-C2CF40E3079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48200"/>
      </p:ext>
    </p:extLst>
  </p:cSld>
  <p:clrMapOvr>
    <a:masterClrMapping/>
  </p:clrMapOvr>
  <p:transition spd="slow" advClick="0" advTm="5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913918-7A09-4D96-B5C3-02E01FFD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B8A5D5-A2D6-4678-B68A-865C5E5435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1574"/>
      </p:ext>
    </p:extLst>
  </p:cSld>
  <p:clrMapOvr>
    <a:masterClrMapping/>
  </p:clrMapOvr>
  <p:transition spd="slow" advClick="0" advTm="5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2AC1B96-E8A2-4316-BE6B-1A6B7A14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8C2623-BCA1-4920-97C0-91AD5C4B993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52439"/>
      </p:ext>
    </p:extLst>
  </p:cSld>
  <p:clrMapOvr>
    <a:masterClrMapping/>
  </p:clrMapOvr>
  <p:transition spd="slow" advClick="0" advTm="5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0BAD5B-FB1C-4F23-9119-FE7E769F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Herfst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9E25D8-80CB-4A29-9A35-119CDEBACF5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99978"/>
      </p:ext>
    </p:extLst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5E8859-9189-48DA-973C-B25DE769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FA6D6F-B134-459A-AF6F-0A35FB6F84B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097599" y="3328061"/>
            <a:ext cx="7094401" cy="35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46975"/>
      </p:ext>
    </p:extLst>
  </p:cSld>
  <p:clrMapOvr>
    <a:masterClrMapping/>
  </p:clrMapOvr>
  <p:transition spd="slow" advClick="0" advTm="5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CC1EDC-098A-42F7-8F66-9D1532A6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63DB4E-6727-4986-9AA0-CCAE83092A5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6156"/>
      </p:ext>
    </p:extLst>
  </p:cSld>
  <p:clrMapOvr>
    <a:masterClrMapping/>
  </p:clrMapOvr>
  <p:transition spd="slow" advClick="0" advTm="5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1CBBB7-8E2D-4B25-B7C9-F9D5C436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1F2C03-D2F5-4A4D-BF73-1CE8B031E19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4356"/>
      </p:ext>
    </p:extLst>
  </p:cSld>
  <p:clrMapOvr>
    <a:masterClrMapping/>
  </p:clrMapOvr>
  <p:transition spd="slow" advClick="0" advTm="5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B58F7C-C370-4A0C-8599-06558C07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00E4A0-2D6C-48F0-A6CC-0AE30541DCA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2289"/>
      </p:ext>
    </p:extLst>
  </p:cSld>
  <p:clrMapOvr>
    <a:masterClrMapping/>
  </p:clrMapOvr>
  <p:transition spd="slow" advClick="0" advTm="500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59526A-5E2A-4333-916E-C5398AB8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549160-D3C2-41FA-9DCB-607FA1CC4CF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2870"/>
      </p:ext>
    </p:extLst>
  </p:cSld>
  <p:clrMapOvr>
    <a:masterClrMapping/>
  </p:clrMapOvr>
  <p:transition spd="slow" advClick="0" advTm="5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98978C-5418-4732-933F-631B76B2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92A982-9A86-4168-93EB-5C710F04522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24189"/>
      </p:ext>
    </p:extLst>
  </p:cSld>
  <p:clrMapOvr>
    <a:masterClrMapping/>
  </p:clrMapOvr>
  <p:transition spd="slow" advClick="0" advTm="5000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85FC41-D94F-42AE-ACCF-EA671E83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Herfst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7B4C89-0117-4597-B118-56DB766673E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3010"/>
      </p:ext>
    </p:extLst>
  </p:cSld>
  <p:clrMapOvr>
    <a:masterClrMapping/>
  </p:clrMapOvr>
  <p:transition spd="slow" advClick="0" advTm="5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01C7DC-9C7C-4815-B70E-2619D39D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C90D13-CE43-4AE8-A281-9FEA187EB62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5225"/>
      </p:ext>
    </p:extLst>
  </p:cSld>
  <p:clrMapOvr>
    <a:masterClrMapping/>
  </p:clrMapOvr>
  <p:transition spd="slow" advClick="0" advTm="5000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62D09A-C844-488E-906B-BF16E186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49C63C-4F82-4AF1-9C2A-79E2847A093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99817"/>
      </p:ext>
    </p:extLst>
  </p:cSld>
  <p:clrMapOvr>
    <a:masterClrMapping/>
  </p:clrMapOvr>
  <p:transition spd="slow" advClick="0" advTm="5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656485-C23E-4FDE-822B-21911BEB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86F17A-9FC3-4CC8-AAA5-7FBC0874CC1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1059"/>
      </p:ext>
    </p:extLst>
  </p:cSld>
  <p:clrMapOvr>
    <a:masterClrMapping/>
  </p:clrMapOvr>
  <p:transition spd="slow" advClick="0" advTm="5000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6EAB85-3118-4504-ABF0-C012C76E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4800">
                <a:solidFill>
                  <a:srgbClr val="FFFFFF"/>
                </a:solidFill>
              </a:rPr>
              <a:t>Ouderenweek van 16 tot 20 november. </a:t>
            </a:r>
            <a:endParaRPr lang="nl-BE" sz="4800" dirty="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9546FC-BB0E-4D61-BB33-865A3FF3A85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19370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AC9992-0984-44C9-8ABF-3B6AAD96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46BCC0-2A04-46E2-AE86-88B904425AA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42062"/>
      </p:ext>
    </p:extLst>
  </p:cSld>
  <p:clrMapOvr>
    <a:masterClrMapping/>
  </p:clrMapOvr>
  <p:transition spd="slow" advClick="0" advTm="5000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1626E35-DABC-4CB1-A638-DA44BC9F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E45C06-6D0B-4EB2-8732-E03FBCAF122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98596"/>
      </p:ext>
    </p:extLst>
  </p:cSld>
  <p:clrMapOvr>
    <a:masterClrMapping/>
  </p:clrMapOvr>
  <p:transition spd="slow" advClick="0" advTm="5000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C214A0-4785-49F5-AF56-E477D1E9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DBF5673-4137-45D6-A7B7-A94863282BD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38799"/>
      </p:ext>
    </p:extLst>
  </p:cSld>
  <p:clrMapOvr>
    <a:masterClrMapping/>
  </p:clrMapOvr>
  <p:transition spd="slow" advClick="0" advTm="5000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E00DD1-5EDE-460D-B54A-FE7D9C7B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4B2877-2B92-4775-B83F-23CD81FFB59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6725"/>
      </p:ext>
    </p:extLst>
  </p:cSld>
  <p:clrMapOvr>
    <a:masterClrMapping/>
  </p:clrMapOvr>
  <p:transition spd="slow" advClick="0" advTm="5000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D33BF1-13A3-453F-BEC0-C155C66B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0A2C5C-69F3-4347-AEE2-3D1486FC349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5975"/>
      </p:ext>
    </p:extLst>
  </p:cSld>
  <p:clrMapOvr>
    <a:masterClrMapping/>
  </p:clrMapOvr>
  <p:transition spd="slow" advClick="0" advTm="5000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BAD9BD-A2D1-4E30-8FEC-89925BF4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AA7FE3-A741-4659-BC2E-B3A073C9764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9854"/>
      </p:ext>
    </p:extLst>
  </p:cSld>
  <p:clrMapOvr>
    <a:masterClrMapping/>
  </p:clrMapOvr>
  <p:transition spd="slow" advClick="0" advTm="5000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1A0A1A9-2D09-43DE-A50A-3945AF99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FB8B66-708D-4DAD-9A25-762167C3D92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38322"/>
      </p:ext>
    </p:extLst>
  </p:cSld>
  <p:clrMapOvr>
    <a:masterClrMapping/>
  </p:clrMapOvr>
  <p:transition spd="slow" advClick="0" advTm="5000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CDA4B41-1300-4A73-95D2-9166D563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C7587A-5481-45BB-B2A8-5AD35CC42BB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48"/>
      </p:ext>
    </p:extLst>
  </p:cSld>
  <p:clrMapOvr>
    <a:masterClrMapping/>
  </p:clrMapOvr>
  <p:transition spd="slow" advClick="0" advTm="5000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62162E-66C3-4AE3-9A24-E26EAE5A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Herfst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357A32-D6D1-45A3-9A5E-A68C808AA28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39224"/>
      </p:ext>
    </p:extLst>
  </p:cSld>
  <p:clrMapOvr>
    <a:masterClrMapping/>
  </p:clrMapOvr>
  <p:transition spd="slow" advClick="0" advTm="5000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16D0FC-0A69-4DCB-A563-A4688BD6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C040C0-AAA1-4F25-9B69-59E29E4A131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79535"/>
      </p:ext>
    </p:extLst>
  </p:cSld>
  <p:clrMapOvr>
    <a:masterClrMapping/>
  </p:clrMapOvr>
  <p:transition spd="slow" advClick="0" advTm="5000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1631BF4-7587-4BEF-8B77-0295223B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752649-322C-47EB-8BB8-51362B063B8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26576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6D4AE5-5E0B-41A5-BC4C-07F6B463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E93C2F-16FC-4184-903D-2666250C043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90281"/>
      </p:ext>
    </p:extLst>
  </p:cSld>
  <p:clrMapOvr>
    <a:masterClrMapping/>
  </p:clrMapOvr>
  <p:transition spd="slow" advClick="0" advTm="5000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4DEE00-F2D8-48B3-97E6-ECFD56A0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FBFBE6-6316-45BE-BF50-0D058961774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72154"/>
      </p:ext>
    </p:extLst>
  </p:cSld>
  <p:clrMapOvr>
    <a:masterClrMapping/>
  </p:clrMapOvr>
  <p:transition spd="slow" advClick="0" advTm="5000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C01E50-55BB-4939-9B9A-B06F53D7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F93282-26FF-4E53-B6BC-4A8BDFAE25B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43190"/>
      </p:ext>
    </p:extLst>
  </p:cSld>
  <p:clrMapOvr>
    <a:masterClrMapping/>
  </p:clrMapOvr>
  <p:transition spd="slow" advClick="0" advTm="5000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5BBC15-057D-4A38-8B9A-76C4939A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EE586C-2F05-422E-8954-33F59DA7F7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16350"/>
      </p:ext>
    </p:extLst>
  </p:cSld>
  <p:clrMapOvr>
    <a:masterClrMapping/>
  </p:clrMapOvr>
  <p:transition spd="slow" advClick="0" advTm="5000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E8E0BE-3E6F-496D-97E8-0AC0797F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024C7B-1D50-49B5-8220-7061973EBFB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1414"/>
      </p:ext>
    </p:extLst>
  </p:cSld>
  <p:clrMapOvr>
    <a:masterClrMapping/>
  </p:clrMapOvr>
  <p:transition spd="slow" advClick="0" advTm="5000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CC061E-CFD6-4611-9A1C-F1F119DD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5DB421-9A93-44E0-954D-F68828EF8D3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70986"/>
      </p:ext>
    </p:extLst>
  </p:cSld>
  <p:clrMapOvr>
    <a:masterClrMapping/>
  </p:clrMapOvr>
  <p:transition spd="slow" advClick="0" advTm="5000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DCA7D73-52FF-4D76-8EC2-42338066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1DDD88-B558-439B-96E4-39ABD4441BA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3063"/>
      </p:ext>
    </p:extLst>
  </p:cSld>
  <p:clrMapOvr>
    <a:masterClrMapping/>
  </p:clrMapOvr>
  <p:transition spd="slow" advClick="0" advTm="5000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D8ADA95-5164-4B8C-BBE4-6059BE6E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152F6D-2934-45F6-82F4-6113A97EE99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21439"/>
      </p:ext>
    </p:extLst>
  </p:cSld>
  <p:clrMapOvr>
    <a:masterClrMapping/>
  </p:clrMapOvr>
  <p:transition spd="slow" advClick="0" advTm="5000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BA22DC6-66D9-40F6-8B56-4821E568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704480-5708-4CD7-A959-6F8D2F1CB38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84901"/>
      </p:ext>
    </p:extLst>
  </p:cSld>
  <p:clrMapOvr>
    <a:masterClrMapping/>
  </p:clrMapOvr>
  <p:transition spd="slow" advClick="0" advTm="5000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7C5D19-8F42-4346-8A34-01431A47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AF6282-8D3C-43D6-8114-86999925CF7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97407"/>
      </p:ext>
    </p:extLst>
  </p:cSld>
  <p:clrMapOvr>
    <a:masterClrMapping/>
  </p:clrMapOvr>
  <p:transition spd="slow" advClick="0" advTm="5000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98C247-3410-460E-9B77-DBA9A7C7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E20220-5F8B-4BEF-8D47-787022F5ABC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62749"/>
      </p:ext>
    </p:extLst>
  </p:cSld>
  <p:clrMapOvr>
    <a:masterClrMapping/>
  </p:clrMapOvr>
  <p:transition spd="slow" advClick="0" advTm="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1D776A-627B-4626-88DA-11E97403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/>
              <a:t>Winter 2020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9CFAE6-3B5E-4C34-A6F7-28514F9AA2C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89534"/>
      </p:ext>
    </p:extLst>
  </p:cSld>
  <p:clrMapOvr>
    <a:masterClrMapping/>
  </p:clrMapOvr>
  <p:transition spd="slow" advClick="0" advTm="5000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CB041F-1876-4BC1-BD06-4E96C760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C72FC4-155A-4D53-BB33-719812E93EA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6886"/>
      </p:ext>
    </p:extLst>
  </p:cSld>
  <p:clrMapOvr>
    <a:masterClrMapping/>
  </p:clrMapOvr>
  <p:transition spd="slow" advClick="0" advTm="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D12A5E-E8CC-4B89-A51B-AE723187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CD114E-0E6B-4034-B003-23A8F8F125C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22909"/>
      </p:ext>
    </p:extLst>
  </p:cSld>
  <p:clrMapOvr>
    <a:masterClrMapping/>
  </p:clrMapOvr>
  <p:transition spd="slow" advClick="0" advTm="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984905-2A83-4068-B516-7850450B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7076DC-37AB-4255-A592-0585EDE14B2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4177"/>
      </p:ext>
    </p:extLst>
  </p:cSld>
  <p:clrMapOvr>
    <a:masterClrMapping/>
  </p:clrMapOvr>
  <p:transition spd="slow" advClick="0" advTm="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DD7BE0-9E84-461F-B988-744266B0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C4F50F-07E0-4E30-B722-7EF9A156BDF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64934"/>
      </p:ext>
    </p:extLst>
  </p:cSld>
  <p:clrMapOvr>
    <a:masterClrMapping/>
  </p:clrMapOvr>
  <p:transition spd="slow" advClick="0" advTm="5000">
    <p:push dir="u"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Breedbeeld</PresentationFormat>
  <Paragraphs>11</Paragraphs>
  <Slides>60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Kantoorthema</vt:lpstr>
      <vt:lpstr>Winter 2020</vt:lpstr>
      <vt:lpstr>PowerPoint-presentatie</vt:lpstr>
      <vt:lpstr>PowerPoint-presentatie</vt:lpstr>
      <vt:lpstr>PowerPoint-presentatie</vt:lpstr>
      <vt:lpstr>PowerPoint-presentatie</vt:lpstr>
      <vt:lpstr>Winter 2020</vt:lpstr>
      <vt:lpstr>PowerPoint-presentatie</vt:lpstr>
      <vt:lpstr>PowerPoint-presentatie</vt:lpstr>
      <vt:lpstr>PowerPoint-presentatie</vt:lpstr>
      <vt:lpstr>Winter 2020</vt:lpstr>
      <vt:lpstr>PowerPoint-presentatie</vt:lpstr>
      <vt:lpstr>Lente 2020</vt:lpstr>
      <vt:lpstr>PowerPoint-presentatie</vt:lpstr>
      <vt:lpstr>PowerPoint-presentatie</vt:lpstr>
      <vt:lpstr>PowerPoint-presentatie</vt:lpstr>
      <vt:lpstr>Zomer 2020</vt:lpstr>
      <vt:lpstr>PowerPoint-presentatie</vt:lpstr>
      <vt:lpstr>PowerPoint-presentatie</vt:lpstr>
      <vt:lpstr>Zomer 2020</vt:lpstr>
      <vt:lpstr>PowerPoint-presentatie</vt:lpstr>
      <vt:lpstr>PowerPoint-presentatie</vt:lpstr>
      <vt:lpstr>PowerPoint-presentatie</vt:lpstr>
      <vt:lpstr>PowerPoint-presentatie</vt:lpstr>
      <vt:lpstr>Zomer 2020</vt:lpstr>
      <vt:lpstr>PowerPoint-presentatie</vt:lpstr>
      <vt:lpstr>PowerPoint-presentatie</vt:lpstr>
      <vt:lpstr>PowerPoint-presentatie</vt:lpstr>
      <vt:lpstr>PowerPoint-presentatie</vt:lpstr>
      <vt:lpstr>Herfst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Herfst 2020</vt:lpstr>
      <vt:lpstr>PowerPoint-presentatie</vt:lpstr>
      <vt:lpstr>PowerPoint-presentatie</vt:lpstr>
      <vt:lpstr>PowerPoint-presentatie</vt:lpstr>
      <vt:lpstr>Ouderenweek van 16 tot 20 november.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Herfst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2020</dc:title>
  <dc:creator>Anouchka Vermierdt</dc:creator>
  <cp:lastModifiedBy>Christel Clijsters</cp:lastModifiedBy>
  <cp:revision>3</cp:revision>
  <dcterms:created xsi:type="dcterms:W3CDTF">2021-01-20T21:22:33Z</dcterms:created>
  <dcterms:modified xsi:type="dcterms:W3CDTF">2021-01-26T07:56:39Z</dcterms:modified>
</cp:coreProperties>
</file>